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3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43042" y="500043"/>
          <a:ext cx="5762643" cy="5715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8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08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08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050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26" name="Picture 2" descr="C:\Users\User\Desktop\педагог года\02-10-2025_06-57-17\08-10-2025_12-50-14\1 зада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8572" y="785794"/>
            <a:ext cx="1888448" cy="1357322"/>
          </a:xfrm>
          <a:prstGeom prst="rect">
            <a:avLst/>
          </a:prstGeom>
          <a:noFill/>
        </p:spPr>
      </p:pic>
      <p:pic>
        <p:nvPicPr>
          <p:cNvPr id="1027" name="Picture 3" descr="C:\Users\User\Desktop\педагог года\02-10-2025_06-57-17\08-10-2025_12-50-14\1 задание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2428868"/>
            <a:ext cx="1385683" cy="1868665"/>
          </a:xfrm>
          <a:prstGeom prst="rect">
            <a:avLst/>
          </a:prstGeom>
          <a:noFill/>
        </p:spPr>
      </p:pic>
      <p:pic>
        <p:nvPicPr>
          <p:cNvPr id="1028" name="Picture 4" descr="C:\Users\User\Desktop\педагог года\02-10-2025_06-57-17\08-10-2025_12-50-14\2 задани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785794"/>
            <a:ext cx="1809762" cy="1357322"/>
          </a:xfrm>
          <a:prstGeom prst="rect">
            <a:avLst/>
          </a:prstGeom>
          <a:noFill/>
        </p:spPr>
      </p:pic>
      <p:pic>
        <p:nvPicPr>
          <p:cNvPr id="1029" name="Picture 5" descr="C:\Users\User\Desktop\педагог года\02-10-2025_06-57-17\08-10-2025_12-50-14\2 заданиее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4357694"/>
            <a:ext cx="1876504" cy="1785950"/>
          </a:xfrm>
          <a:prstGeom prst="rect">
            <a:avLst/>
          </a:prstGeom>
          <a:noFill/>
        </p:spPr>
      </p:pic>
      <p:pic>
        <p:nvPicPr>
          <p:cNvPr id="1032" name="Picture 8" descr="C:\Users\User\Desktop\педагог года\02-10-2025_06-57-17\08-10-2025_12-50-14\4 заданиее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868" y="785794"/>
            <a:ext cx="1928826" cy="1357322"/>
          </a:xfrm>
          <a:prstGeom prst="rect">
            <a:avLst/>
          </a:prstGeom>
          <a:noFill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 cstate="print">
            <a:lum contrast="10000"/>
          </a:blip>
          <a:srcRect l="23151" t="11759" r="39146" b="32972"/>
          <a:stretch>
            <a:fillRect/>
          </a:stretch>
        </p:blipFill>
        <p:spPr bwMode="auto">
          <a:xfrm>
            <a:off x="1666727" y="4500570"/>
            <a:ext cx="1833703" cy="15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643042" y="500042"/>
          <a:ext cx="5762643" cy="5715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8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08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08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050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43042" y="500043"/>
          <a:ext cx="5762643" cy="5715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8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08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08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050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26" name="Picture 2" descr="C:\Users\User\Desktop\педагог года\02-10-2025_06-57-17\08-10-2025_12-50-14\1 зада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8572" y="785794"/>
            <a:ext cx="1888448" cy="1357322"/>
          </a:xfrm>
          <a:prstGeom prst="rect">
            <a:avLst/>
          </a:prstGeom>
          <a:noFill/>
        </p:spPr>
      </p:pic>
      <p:pic>
        <p:nvPicPr>
          <p:cNvPr id="1027" name="Picture 3" descr="C:\Users\User\Desktop\педагог года\02-10-2025_06-57-17\08-10-2025_12-50-14\1 задание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2428868"/>
            <a:ext cx="1385683" cy="1868665"/>
          </a:xfrm>
          <a:prstGeom prst="rect">
            <a:avLst/>
          </a:prstGeom>
          <a:noFill/>
        </p:spPr>
      </p:pic>
      <p:pic>
        <p:nvPicPr>
          <p:cNvPr id="1028" name="Picture 4" descr="C:\Users\User\Desktop\педагог года\02-10-2025_06-57-17\08-10-2025_12-50-14\2 задани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785794"/>
            <a:ext cx="1809762" cy="1357322"/>
          </a:xfrm>
          <a:prstGeom prst="rect">
            <a:avLst/>
          </a:prstGeom>
          <a:noFill/>
        </p:spPr>
      </p:pic>
      <p:pic>
        <p:nvPicPr>
          <p:cNvPr id="1029" name="Picture 5" descr="C:\Users\User\Desktop\педагог года\02-10-2025_06-57-17\08-10-2025_12-50-14\2 заданиее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4357694"/>
            <a:ext cx="1876504" cy="1785950"/>
          </a:xfrm>
          <a:prstGeom prst="rect">
            <a:avLst/>
          </a:prstGeom>
          <a:noFill/>
        </p:spPr>
      </p:pic>
      <p:pic>
        <p:nvPicPr>
          <p:cNvPr id="1030" name="Picture 6" descr="C:\Users\User\Desktop\педагог года\02-10-2025_06-57-17\08-10-2025_12-50-14\3 задание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14480" y="2708320"/>
            <a:ext cx="1857388" cy="1363622"/>
          </a:xfrm>
          <a:prstGeom prst="rect">
            <a:avLst/>
          </a:prstGeom>
          <a:noFill/>
        </p:spPr>
      </p:pic>
      <p:pic>
        <p:nvPicPr>
          <p:cNvPr id="1032" name="Picture 8" descr="C:\Users\User\Desktop\педагог года\02-10-2025_06-57-17\08-10-2025_12-50-14\4 заданиее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1868" y="785794"/>
            <a:ext cx="1857388" cy="1357322"/>
          </a:xfrm>
          <a:prstGeom prst="rect">
            <a:avLst/>
          </a:prstGeom>
          <a:noFill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8" cstate="print">
            <a:lum contrast="10000"/>
          </a:blip>
          <a:srcRect l="23151" t="11759" r="39146" b="32972"/>
          <a:stretch>
            <a:fillRect/>
          </a:stretch>
        </p:blipFill>
        <p:spPr bwMode="auto">
          <a:xfrm>
            <a:off x="1666727" y="4500570"/>
            <a:ext cx="1833703" cy="15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 descr="Picture background"/>
          <p:cNvPicPr>
            <a:picLocks noChangeAspect="1" noChangeArrowheads="1"/>
          </p:cNvPicPr>
          <p:nvPr/>
        </p:nvPicPr>
        <p:blipFill>
          <a:blip r:embed="rId9" cstate="print"/>
          <a:srcRect l="9122" r="7770"/>
          <a:stretch>
            <a:fillRect/>
          </a:stretch>
        </p:blipFill>
        <p:spPr bwMode="auto">
          <a:xfrm>
            <a:off x="5490011" y="4429132"/>
            <a:ext cx="1888781" cy="1643074"/>
          </a:xfrm>
          <a:prstGeom prst="rect">
            <a:avLst/>
          </a:prstGeom>
          <a:noFill/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643042" y="500042"/>
          <a:ext cx="5762643" cy="5715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8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08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08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050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1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43042" y="500043"/>
          <a:ext cx="5762643" cy="5715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8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08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08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050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26" name="Picture 2" descr="C:\Users\User\Desktop\педагог года\02-10-2025_06-57-17\08-10-2025_12-50-14\1 зада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8572" y="785794"/>
            <a:ext cx="1888448" cy="1357322"/>
          </a:xfrm>
          <a:prstGeom prst="rect">
            <a:avLst/>
          </a:prstGeom>
          <a:noFill/>
        </p:spPr>
      </p:pic>
      <p:pic>
        <p:nvPicPr>
          <p:cNvPr id="1027" name="Picture 3" descr="C:\Users\User\Desktop\педагог года\02-10-2025_06-57-17\08-10-2025_12-50-14\1 задание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2428868"/>
            <a:ext cx="1385683" cy="1868665"/>
          </a:xfrm>
          <a:prstGeom prst="rect">
            <a:avLst/>
          </a:prstGeom>
          <a:noFill/>
        </p:spPr>
      </p:pic>
      <p:pic>
        <p:nvPicPr>
          <p:cNvPr id="1028" name="Picture 4" descr="C:\Users\User\Desktop\педагог года\02-10-2025_06-57-17\08-10-2025_12-50-14\2 задани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785794"/>
            <a:ext cx="1809762" cy="1357322"/>
          </a:xfrm>
          <a:prstGeom prst="rect">
            <a:avLst/>
          </a:prstGeom>
          <a:noFill/>
        </p:spPr>
      </p:pic>
      <p:pic>
        <p:nvPicPr>
          <p:cNvPr id="1029" name="Picture 5" descr="C:\Users\User\Desktop\педагог года\02-10-2025_06-57-17\08-10-2025_12-50-14\2 заданиее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4357694"/>
            <a:ext cx="1876504" cy="1785950"/>
          </a:xfrm>
          <a:prstGeom prst="rect">
            <a:avLst/>
          </a:prstGeom>
          <a:noFill/>
        </p:spPr>
      </p:pic>
      <p:pic>
        <p:nvPicPr>
          <p:cNvPr id="1030" name="Picture 6" descr="C:\Users\User\Desktop\педагог года\02-10-2025_06-57-17\08-10-2025_12-50-14\3 задание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14480" y="2708320"/>
            <a:ext cx="1857388" cy="1363622"/>
          </a:xfrm>
          <a:prstGeom prst="rect">
            <a:avLst/>
          </a:prstGeom>
          <a:noFill/>
        </p:spPr>
      </p:pic>
      <p:pic>
        <p:nvPicPr>
          <p:cNvPr id="1032" name="Picture 8" descr="C:\Users\User\Desktop\педагог года\02-10-2025_06-57-17\08-10-2025_12-50-14\4 заданиее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1868" y="785794"/>
            <a:ext cx="1857388" cy="1357322"/>
          </a:xfrm>
          <a:prstGeom prst="rect">
            <a:avLst/>
          </a:prstGeom>
          <a:noFill/>
        </p:spPr>
      </p:pic>
      <p:pic>
        <p:nvPicPr>
          <p:cNvPr id="12" name="Picture 2" descr="Picture background"/>
          <p:cNvPicPr>
            <a:picLocks noChangeAspect="1" noChangeArrowheads="1"/>
          </p:cNvPicPr>
          <p:nvPr/>
        </p:nvPicPr>
        <p:blipFill>
          <a:blip r:embed="rId8" cstate="print"/>
          <a:srcRect l="9122" r="7770"/>
          <a:stretch>
            <a:fillRect/>
          </a:stretch>
        </p:blipFill>
        <p:spPr bwMode="auto">
          <a:xfrm>
            <a:off x="5490011" y="4429132"/>
            <a:ext cx="1888781" cy="1643074"/>
          </a:xfrm>
          <a:prstGeom prst="rect">
            <a:avLst/>
          </a:prstGeom>
          <a:noFill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9" cstate="print">
            <a:lum contrast="10000"/>
          </a:blip>
          <a:srcRect l="23151" t="11759" r="39146" b="32972"/>
          <a:stretch>
            <a:fillRect/>
          </a:stretch>
        </p:blipFill>
        <p:spPr bwMode="auto">
          <a:xfrm>
            <a:off x="1666727" y="4500570"/>
            <a:ext cx="1833703" cy="15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643042" y="500043"/>
          <a:ext cx="5762643" cy="5715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8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08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08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050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1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43042" y="500043"/>
          <a:ext cx="5762643" cy="5715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8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08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08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050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26" name="Picture 2" descr="C:\Users\User\Desktop\педагог года\02-10-2025_06-57-17\08-10-2025_12-50-14\1 зада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8572" y="785794"/>
            <a:ext cx="1888448" cy="1357322"/>
          </a:xfrm>
          <a:prstGeom prst="rect">
            <a:avLst/>
          </a:prstGeom>
          <a:noFill/>
        </p:spPr>
      </p:pic>
      <p:pic>
        <p:nvPicPr>
          <p:cNvPr id="1027" name="Picture 3" descr="C:\Users\User\Desktop\педагог года\02-10-2025_06-57-17\08-10-2025_12-50-14\1 задание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2428868"/>
            <a:ext cx="1385683" cy="1868665"/>
          </a:xfrm>
          <a:prstGeom prst="rect">
            <a:avLst/>
          </a:prstGeom>
          <a:noFill/>
        </p:spPr>
      </p:pic>
      <p:pic>
        <p:nvPicPr>
          <p:cNvPr id="1028" name="Picture 4" descr="C:\Users\User\Desktop\педагог года\02-10-2025_06-57-17\08-10-2025_12-50-14\2 задани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785794"/>
            <a:ext cx="1809762" cy="1357322"/>
          </a:xfrm>
          <a:prstGeom prst="rect">
            <a:avLst/>
          </a:prstGeom>
          <a:noFill/>
        </p:spPr>
      </p:pic>
      <p:pic>
        <p:nvPicPr>
          <p:cNvPr id="1029" name="Picture 5" descr="C:\Users\User\Desktop\педагог года\02-10-2025_06-57-17\08-10-2025_12-50-14\2 заданиее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4357694"/>
            <a:ext cx="1876504" cy="1785950"/>
          </a:xfrm>
          <a:prstGeom prst="rect">
            <a:avLst/>
          </a:prstGeom>
          <a:noFill/>
        </p:spPr>
      </p:pic>
      <p:pic>
        <p:nvPicPr>
          <p:cNvPr id="1030" name="Picture 6" descr="C:\Users\User\Desktop\педагог года\02-10-2025_06-57-17\08-10-2025_12-50-14\3 задание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14480" y="2708320"/>
            <a:ext cx="1857388" cy="1363622"/>
          </a:xfrm>
          <a:prstGeom prst="rect">
            <a:avLst/>
          </a:prstGeom>
          <a:noFill/>
        </p:spPr>
      </p:pic>
      <p:pic>
        <p:nvPicPr>
          <p:cNvPr id="1032" name="Picture 8" descr="C:\Users\User\Desktop\педагог года\02-10-2025_06-57-17\08-10-2025_12-50-14\4 заданиее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1868" y="785794"/>
            <a:ext cx="1928826" cy="1357322"/>
          </a:xfrm>
          <a:prstGeom prst="rect">
            <a:avLst/>
          </a:prstGeom>
          <a:noFill/>
        </p:spPr>
      </p:pic>
      <p:pic>
        <p:nvPicPr>
          <p:cNvPr id="13" name="Picture 2" descr="Picture background"/>
          <p:cNvPicPr>
            <a:picLocks noChangeAspect="1" noChangeArrowheads="1"/>
          </p:cNvPicPr>
          <p:nvPr/>
        </p:nvPicPr>
        <p:blipFill>
          <a:blip r:embed="rId8" cstate="print"/>
          <a:srcRect l="9122" r="7770"/>
          <a:stretch>
            <a:fillRect/>
          </a:stretch>
        </p:blipFill>
        <p:spPr bwMode="auto">
          <a:xfrm>
            <a:off x="5490011" y="4429132"/>
            <a:ext cx="1888781" cy="1643074"/>
          </a:xfrm>
          <a:prstGeom prst="rect">
            <a:avLst/>
          </a:prstGeom>
          <a:noFill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9" cstate="print">
            <a:lum contrast="10000"/>
          </a:blip>
          <a:srcRect l="23151" t="11759" r="39146" b="32972"/>
          <a:stretch>
            <a:fillRect/>
          </a:stretch>
        </p:blipFill>
        <p:spPr bwMode="auto">
          <a:xfrm>
            <a:off x="1666727" y="4500570"/>
            <a:ext cx="1833703" cy="15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643042" y="500042"/>
          <a:ext cx="5762643" cy="5715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8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08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08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050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14</cp:revision>
  <dcterms:created xsi:type="dcterms:W3CDTF">2025-10-02T04:27:58Z</dcterms:created>
  <dcterms:modified xsi:type="dcterms:W3CDTF">2025-10-15T14:33:35Z</dcterms:modified>
</cp:coreProperties>
</file>